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4693"/>
  </p:normalViewPr>
  <p:slideViewPr>
    <p:cSldViewPr snapToGrid="0">
      <p:cViewPr>
        <p:scale>
          <a:sx n="106" d="100"/>
          <a:sy n="106" d="100"/>
        </p:scale>
        <p:origin x="1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CA – Exam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70BEB-00F1-1691-F9A3-71F86FC4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86050"/>
            <a:ext cx="7772400" cy="24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DE1E-5033-85AC-D914-8AD7C9D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46B3E-84F7-C9DF-8F45-E637D0FC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35409-7A56-7BFD-F8B6-55A17E08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C1E5-5EE5-F219-292A-C85AF1FB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52C3-A674-529B-9197-18547AE57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24493-4A07-4AC1-97D9-31904F08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B609-2AA2-BB0F-BA1E-E7476C9C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C58A9-F981-B6F3-F306-FE6EF90FC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1DBB3-1D7A-CCE2-D5C0-98E9BAD5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9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1878-FB7A-F08A-DC8D-9325C1A4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68FD5-340F-19B2-2BFF-38B221F2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0CF1C-3F4E-1392-BF0C-E258AD09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55" y="0"/>
            <a:ext cx="7772400" cy="65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2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49DD-7A5F-5E3A-DD87-896EBD7E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020E1-F91A-59BF-5C56-77754211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2DFFE-6760-D2FC-14E2-1BA64EB5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2698-2E8D-BBF3-E472-E7B7F499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EFF92-B862-F234-3CB9-120E0CCC5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FAFA1-8E47-AEB4-6595-AA82A4B2C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CD83-EFF7-8E78-F917-B0A157C5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54AC-5885-2A1B-4CC2-3BF4D3E5D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BBCC3-CB0C-9077-9E1A-7E9115F0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2E18-3C0D-8374-031B-980D5F65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B0887-573D-8CF2-11FB-5A01A57F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8086F-89F9-839C-826E-8A569F4D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8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4D45-6A15-E944-A838-EA93C7BD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97714-C03B-3B7B-E6AF-FCCFF72D6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A2B42-15A7-C540-0616-FBE9BE017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102D-D7FC-8EB8-F48A-A00F4D8D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99E1-0340-6E2F-03A0-5F0FAAA77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06296-B275-034F-E536-131D2EA8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8AC5-FDDA-A1BB-2B5F-ECED1F51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AC1F9-0D1A-9956-6C73-46CE4EAAC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525" y="0"/>
            <a:ext cx="7760949" cy="5867682"/>
          </a:xfrm>
        </p:spPr>
      </p:pic>
    </p:spTree>
    <p:extLst>
      <p:ext uri="{BB962C8B-B14F-4D97-AF65-F5344CB8AC3E}">
        <p14:creationId xmlns:p14="http://schemas.microsoft.com/office/powerpoint/2010/main" val="23609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B838-37F1-67B7-1B74-B30295DD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8278-E0D9-C5D0-C9F0-EE8C90308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B1B6B-0573-6871-C6E2-5AB9CCD6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20695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DB5F-E22D-BBAD-EE65-D7B9A6F3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5C69-C120-5CDA-CEB2-5C9A331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1690B-7880-594E-613A-A4812EA8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2723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2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52EE-1900-A1F7-EE76-824EBE39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7D3B-2CE0-AC7D-D877-6EA83ACB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86942-31BE-D0A5-DB5C-4FAD0424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20695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F548F-A2F2-D890-ADF2-8F5DCF9F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AFD9-475B-67A4-68D7-8C79EC679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7FE68-242A-97F6-FE89-54DFD04B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35902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2379-AA90-8A39-748B-2D2AA4A0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84526-08B2-71D4-D5E5-ECB9ABC5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E5BBE-9875-DB3E-646B-9DA09C9F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20695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6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FF5E-9CCA-481E-FC5D-BC0BA486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16A3-1624-1CBA-5E44-1DE6FBDB4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83288-C18E-4BE2-8BA3-7A887BF6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-20695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9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B31F-A741-BAC6-1618-80158E38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1F660-07FD-2898-FEBC-A561853F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F42CE-4849-8960-1F9B-BC64C50C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41B5-A442-07C3-B6D1-D5053D1F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0D62-7567-F509-DB81-1057FB52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96D74-6376-5899-4674-D0E428AC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C6C3-C347-034E-6A2E-8ABE4ECE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5ACB-5F77-6958-E056-0725D7091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0AB47-8E96-4D03-E587-AA16028D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43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6866-4C78-47AA-A342-5370165B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CA83-929A-9DF1-616D-6164540BB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59D1B-29D0-2957-BBB9-1A38B202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9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7373-B557-7658-1FEC-DB0571E5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E36DC-4DE5-BC7D-BAAD-9739FD117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160A8-EAE2-7C7D-6A00-EC97DF16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4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9D8E-2ECE-8D82-A1ED-B94A42D8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D48F-56E4-0E9D-64A1-A0A1A6FF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7563-6A9E-FFDB-F1DA-38F73F15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09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EA70-CDCB-8AFA-2D6B-9542C837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40B7-EE41-AE1E-4B7E-450A35B3C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EFAAA-C93A-682E-8F1A-3AA08940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76" y="0"/>
            <a:ext cx="6055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35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188C-9A26-05B4-8EE7-C86E2EEE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62199-8DA8-58F9-74B7-3EBEE171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007D1-D299-18FF-E016-8CFA9E18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28" y="0"/>
            <a:ext cx="4045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1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E74F-C5FD-A2D8-9FB2-AAA5CC76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7EB2-AA9E-E6E4-EE9F-FDEB39B0B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7A09B-C33A-FAFF-FB20-BEA4C3A9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99" y="0"/>
            <a:ext cx="604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56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16CB2-E08D-15BD-5E41-39197614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437B-8041-6D21-EA27-CE379077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DD90E-919B-2EAF-85CD-3CB220E5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99" y="0"/>
            <a:ext cx="6047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85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BCE4-FA5C-F9D1-F73F-020162CD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9CC7-AF1B-EE66-A865-F955AB6F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B3F34-57C8-592F-0A57-4E939313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9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8A80-C303-61CF-2825-6F8D2B8C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70B8-76D5-3D1E-EEBE-D9789A03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59F5A-55D8-4ECD-0AF7-74C62C72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4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6F7C-B33C-BDAC-DAEB-F7D0FED7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9CD0-95BD-D766-E3BE-3E289A9A6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2B5FA-A16E-3812-7FF4-1BA5DF6F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DDB6-9AFC-CADC-1852-5E43518D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E4D1-E587-9494-8D6D-D224ADCC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C6F10-DBD6-4575-5F30-49FF1FC4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16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B08E-4FA2-3909-0132-7BC21601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0B9A0-E403-F576-EC0F-AFA2DB3A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39B98-E35D-BC17-C7BF-A4DD9CF6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53" y="0"/>
            <a:ext cx="6064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1878-FAD2-93B3-D447-81CCA0BC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839C-D9B6-F113-961B-8059593DF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8801E-2B33-A0D7-C505-8814845C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30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8A88-ADCC-8E87-75FA-A7CAC03B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46BF-785E-1ADF-61D8-3AD28B25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F5402-2952-D69F-128E-848E77A3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43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8C5C-C359-1350-083F-10ECF071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18E7-5885-ADE2-2822-FA66356A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B10D2-A971-28E5-F8B9-CEA1B4158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64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A732-93B4-AEA4-9468-357C0EE8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331D-FFC7-96A8-B4E0-3A56AE835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4F2C0-FF51-3B0D-5422-57575BC7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4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DF83-5A7D-BE45-E623-DB7BDAAC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F73E-A16E-51FC-C42D-D030BC40C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402E-0C47-3848-370A-BA7D1E58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4" y="0"/>
            <a:ext cx="7772400" cy="660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34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EAF8-D0A6-20D2-777A-BB668E3C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3E95-67CD-AE09-D1A2-CBDBFF57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C174B-132D-1363-CDBF-7B1823AA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45" y="0"/>
            <a:ext cx="6030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748F-99F1-394D-2937-4C1A2BCA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20D0-5945-DDD5-6900-DD54CE74F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320E3-888E-F183-5BD1-56330B1B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78" y="0"/>
            <a:ext cx="7772400" cy="65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C3DE-2A27-8E30-9B8F-3DDFD7C3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F30B-C6E6-B0D0-B93D-CA4A5836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BFA11-A365-EBE3-06CF-E2A9493C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78" y="0"/>
            <a:ext cx="7772400" cy="65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F432-5B43-3EC7-AA4A-2CD886FE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1CCC-3634-936C-86BE-C812A13B3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E656C-2B4B-751C-1928-BA622810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0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A165-6542-FC71-217E-BF1638C6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5CAF-773E-6C45-B824-4DDB063F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494C4-9DCD-96CE-40DA-5CFD5086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9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A817-6016-9682-14CE-E4833F97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BDDC8-8ABC-8B66-BCA2-0DE2F7F11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B1B08-FAB0-DAB1-9F09-BED45DC6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B603C-9FCA-88BE-F7F5-C5161753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7305-DF92-F3D8-C22C-768DEC442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9B965-A771-4F98-7723-2CCAF79E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57FC-595A-8285-0C66-00F0A7C8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F0172-E0F4-7920-3E28-E4694B44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BA1BD-0F39-AFB4-6307-7CC28FD3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87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7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</Words>
  <Application>Microsoft Macintosh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CA – Exam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10</cp:revision>
  <dcterms:created xsi:type="dcterms:W3CDTF">2024-09-08T13:27:22Z</dcterms:created>
  <dcterms:modified xsi:type="dcterms:W3CDTF">2024-11-11T00:15:13Z</dcterms:modified>
</cp:coreProperties>
</file>